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256" r:id="rId4"/>
    <p:sldId id="265" r:id="rId5"/>
    <p:sldId id="261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/>
    <p:restoredTop sz="94713"/>
  </p:normalViewPr>
  <p:slideViewPr>
    <p:cSldViewPr snapToGrid="0" showGuides="1">
      <p:cViewPr varScale="1">
        <p:scale>
          <a:sx n="140" d="100"/>
          <a:sy n="140" d="100"/>
        </p:scale>
        <p:origin x="6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8C1207-9B44-6C12-BFEB-5E76268F5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7C078-9B53-BABF-D5ED-F44C83AE1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437A19-1C02-1A44-84BF-732549E03A1E}" type="datetime1">
              <a:rPr lang="en-US" altLang="en-US"/>
              <a:pPr>
                <a:defRPr/>
              </a:pPr>
              <a:t>2/15/24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3BF19-B38E-685F-32AB-02DCED2A7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191A9-89A3-B07D-EBF4-F8AE57761A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9756FC-416E-934F-974E-197D983FD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A324EF-BD50-77D9-709D-F8FD32B3FB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3300E7E-6E85-08FF-1448-6285FC6BB5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EDE1E8C-BE08-426D-8715-1F7367C3EB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2406F15-4405-C5D7-5161-AA1469FB80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14A99E-1D71-0971-BF94-EE518376BF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E5B5E55-509D-1318-FECE-C2DF1971C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A4FCB5-E550-4946-B5CE-E0F656F938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2" charset="-128"/>
        <a:cs typeface="ＭＳ Ｐゴシック" pitchFamily="-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85DE1-B422-127E-B385-21D8D97DF1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1150" y="266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EBF41E9-1702-B7A2-C8E6-ADBF14194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10" y="737"/>
            <a:ext cx="12189379" cy="68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D14584-7192-4FCA-C764-5076EBE9B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442" y="4957172"/>
            <a:ext cx="3645718" cy="99785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lnSpc>
                <a:spcPts val="2500"/>
              </a:lnSpc>
              <a:spcAft>
                <a:spcPts val="8400"/>
              </a:spcAft>
              <a:defRPr sz="1800" b="1" i="0">
                <a:solidFill>
                  <a:schemeClr val="tx1"/>
                </a:solidFill>
                <a:latin typeface="Lato Medium" charset="0"/>
                <a:ea typeface="Lato Medium" charset="0"/>
                <a:cs typeface="Lato Medium" charset="0"/>
              </a:defRPr>
            </a:lvl1pPr>
          </a:lstStyle>
          <a:p>
            <a:r>
              <a:rPr lang="en-US" dirty="0"/>
              <a:t>Click to edit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9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0"/>
            <a:ext cx="8208912" cy="112474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ts val="2500"/>
              </a:lnSpc>
              <a:spcAft>
                <a:spcPts val="8400"/>
              </a:spcAft>
              <a:defRPr sz="2500" b="1" i="0">
                <a:solidFill>
                  <a:schemeClr val="bg1"/>
                </a:solidFill>
                <a:latin typeface="Lato Medium" charset="0"/>
                <a:ea typeface="Lato Medium" charset="0"/>
                <a:cs typeface="Lat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484784"/>
            <a:ext cx="9649072" cy="482453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22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sz="1400" b="0" i="0">
                <a:solidFill>
                  <a:srgbClr val="06509F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F7C65C7-F583-AA20-1FCB-148184E73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2584" y="6381328"/>
            <a:ext cx="520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540B520-B4DD-FD4E-A374-AB8B19DD14E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23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6719B0B-D327-6E40-DAC3-4DA49A7C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673"/>
            <a:ext cx="12191774" cy="68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1BA5A462-50F5-4AEA-79A0-9219BD612E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084" y="2049"/>
            <a:ext cx="12189831" cy="68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>
            <a:extLst>
              <a:ext uri="{FF2B5EF4-FFF2-40B4-BE49-F238E27FC236}">
                <a16:creationId xmlns:a16="http://schemas.microsoft.com/office/drawing/2014/main" id="{306F7A52-42E2-87E5-DFE9-4D951520EF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1150" y="266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9558FDDD-5D8B-EB52-2D19-2847E7BF66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6721" y="6348413"/>
            <a:ext cx="350838" cy="3492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75DE6B-401D-2C32-C875-661E722C4F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2584" y="6381328"/>
            <a:ext cx="520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540B520-B4DD-FD4E-A374-AB8B19DD14E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hf hdr="0" ftr="0" dt="0"/>
  <p:txStyles>
    <p:titleStyle>
      <a:lvl1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l" rtl="0" eaLnBrk="0" fontAlgn="base" hangingPunct="0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ts val="17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bg1"/>
          </a:solidFill>
          <a:latin typeface="+mn-lt"/>
          <a:ea typeface="+mn-ea"/>
          <a:cs typeface="+mn-cs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chemeClr val="bg1"/>
          </a:solidFill>
          <a:latin typeface="+mn-lt"/>
          <a:ea typeface="+mn-ea"/>
          <a:cs typeface="+mn-cs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908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30480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5052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962400" indent="-3048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8153-8CF3-AC69-4184-6855E460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FAA-484E-A80B-3F83-9FF32A46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18E5-A8DC-7F39-3C5E-C05F6D66E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2DA46-F202-1F99-61F4-E4D04624F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0B520-B4DD-FD4E-A374-AB8B19DD14E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992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29008E-0FF4-752D-9779-632FF82BFC01}"/>
              </a:ext>
            </a:extLst>
          </p:cNvPr>
          <p:cNvSpPr txBox="1"/>
          <p:nvPr/>
        </p:nvSpPr>
        <p:spPr>
          <a:xfrm>
            <a:off x="0" y="2302258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4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2" charset="-128"/>
            <a:cs typeface="ＭＳ Ｐゴシック" pitchFamily="-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3AEB2F-4BE4-45B8-A885-666CF305953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93B7E69-699B-41BD-B8A1-D0FCAD9E10EC}"/>
</file>

<file path=customXml/itemProps3.xml><?xml version="1.0" encoding="utf-8"?>
<ds:datastoreItem xmlns:ds="http://schemas.openxmlformats.org/officeDocument/2006/customXml" ds:itemID="{2E279265-7884-47C0-B233-7E5242566233}"/>
</file>

<file path=customXml/itemProps4.xml><?xml version="1.0" encoding="utf-8"?>
<ds:datastoreItem xmlns:ds="http://schemas.openxmlformats.org/officeDocument/2006/customXml" ds:itemID="{00229F18-3DC9-44F1-A63D-48D36DE5CC62}"/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Lato</vt:lpstr>
      <vt:lpstr>Lato Medium</vt:lpstr>
      <vt:lpstr>Blank Presentation</vt:lpstr>
      <vt:lpstr>PowerPoint Presentation</vt:lpstr>
      <vt:lpstr>PowerPoint Presentation</vt:lpstr>
      <vt:lpstr>PowerPoint Presentation</vt:lpstr>
    </vt:vector>
  </TitlesOfParts>
  <Company>Neal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</dc:creator>
  <cp:lastModifiedBy>Neal Gontmakher</cp:lastModifiedBy>
  <cp:revision>36</cp:revision>
  <dcterms:created xsi:type="dcterms:W3CDTF">2011-08-21T14:31:48Z</dcterms:created>
  <dcterms:modified xsi:type="dcterms:W3CDTF">2024-02-15T21:01:35Z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516100.000000000</vt:lpwstr>
  </property>
  <property fmtid="{D5CDD505-2E9C-101B-9397-08002B2CF9AE}" pid="3" name="ContentType">
    <vt:lpwstr>Document</vt:lpwstr>
  </property>
  <property fmtid="{D5CDD505-2E9C-101B-9397-08002B2CF9AE}" pid="4" name="ContentTypeId">
    <vt:lpwstr>0x01010085B846DA9B026F47BC126C9C0F736397</vt:lpwstr>
  </property>
</Properties>
</file>