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La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5ZCNIZ+1ex8b8JemtVHCLIA82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Lato-regular.fntdata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11" Type="http://schemas.openxmlformats.org/officeDocument/2006/relationships/font" Target="fonts/Lato-boldItalic.fntdata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3.xml"/><Relationship Id="rId10" Type="http://schemas.openxmlformats.org/officeDocument/2006/relationships/font" Target="fonts/Lato-italic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Lato-bold.fntdata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/>
          <p:nvPr/>
        </p:nvSpPr>
        <p:spPr>
          <a:xfrm>
            <a:off x="11741150" y="2667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11" y="737"/>
            <a:ext cx="12189379" cy="685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/>
          <p:nvPr>
            <p:ph type="title"/>
          </p:nvPr>
        </p:nvSpPr>
        <p:spPr>
          <a:xfrm>
            <a:off x="1063442" y="4957172"/>
            <a:ext cx="3645718" cy="997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77272"/>
              </a:lnSpc>
              <a:spcBef>
                <a:spcPts val="840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623393" y="0"/>
            <a:ext cx="8208912" cy="1124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77272"/>
              </a:lnSpc>
              <a:spcBef>
                <a:spcPts val="840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727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1127448" y="1484784"/>
            <a:ext cx="9649072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6509F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06509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rgbClr val="06509F"/>
              </a:buClr>
              <a:buSzPts val="2200"/>
              <a:buFont typeface="Lato"/>
              <a:buChar char="–"/>
              <a:defRPr b="0" i="0" sz="2200" u="none" cap="none" strike="noStrike">
                <a:solidFill>
                  <a:srgbClr val="06509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rgbClr val="06509F"/>
              </a:buClr>
              <a:buSzPts val="1400"/>
              <a:buFont typeface="Lato"/>
              <a:buChar char="•"/>
              <a:defRPr b="0" i="0" sz="1400" u="none" cap="none" strike="noStrike">
                <a:solidFill>
                  <a:srgbClr val="06509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06509F"/>
              </a:buClr>
              <a:buSzPts val="1400"/>
              <a:buFont typeface="Lato"/>
              <a:buChar char="–"/>
              <a:defRPr b="0" i="0" sz="1400" u="none" cap="none" strike="noStrike">
                <a:solidFill>
                  <a:srgbClr val="06509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06509F"/>
              </a:buClr>
              <a:buSzPts val="1400"/>
              <a:buFont typeface="Lato"/>
              <a:buChar char="»"/>
              <a:defRPr b="0" i="0" sz="1400" u="none" cap="none" strike="noStrike">
                <a:solidFill>
                  <a:srgbClr val="06509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11352584" y="6381328"/>
            <a:ext cx="520700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3"/>
            <a:ext cx="12191774" cy="685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84" y="2049"/>
            <a:ext cx="12189831" cy="6856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/>
          <p:nvPr/>
        </p:nvSpPr>
        <p:spPr>
          <a:xfrm>
            <a:off x="11741150" y="2667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"/>
          <p:cNvSpPr/>
          <p:nvPr/>
        </p:nvSpPr>
        <p:spPr>
          <a:xfrm>
            <a:off x="11436721" y="6348413"/>
            <a:ext cx="350838" cy="3492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"/>
          <p:cNvSpPr txBox="1"/>
          <p:nvPr>
            <p:ph idx="12" type="sldNum"/>
          </p:nvPr>
        </p:nvSpPr>
        <p:spPr>
          <a:xfrm>
            <a:off x="11352584" y="6381328"/>
            <a:ext cx="520700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/>
          <p:nvPr>
            <p:ph type="title"/>
          </p:nvPr>
        </p:nvSpPr>
        <p:spPr>
          <a:xfrm>
            <a:off x="1063442" y="4957172"/>
            <a:ext cx="3645718" cy="997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/>
          <p:nvPr>
            <p:ph type="title"/>
          </p:nvPr>
        </p:nvSpPr>
        <p:spPr>
          <a:xfrm>
            <a:off x="623393" y="0"/>
            <a:ext cx="8208912" cy="1124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 txBox="1"/>
          <p:nvPr>
            <p:ph idx="1" type="body"/>
          </p:nvPr>
        </p:nvSpPr>
        <p:spPr>
          <a:xfrm>
            <a:off x="1127448" y="1484784"/>
            <a:ext cx="9649072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509F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 txBox="1"/>
          <p:nvPr>
            <p:ph idx="12" type="sldNum"/>
          </p:nvPr>
        </p:nvSpPr>
        <p:spPr>
          <a:xfrm>
            <a:off x="11352584" y="6381328"/>
            <a:ext cx="520700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/>
        </p:nvSpPr>
        <p:spPr>
          <a:xfrm>
            <a:off x="0" y="2302258"/>
            <a:ext cx="1219200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0ac7837df0d4038db1f18d690a232b5a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0ea1f92e6273b8d3c201e31aaecaf23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B6E734-BBE4-4143-90D9-42E6469F9C97}"/>
</file>

<file path=customXml/itemProps2.xml><?xml version="1.0" encoding="utf-8"?>
<ds:datastoreItem xmlns:ds="http://schemas.openxmlformats.org/officeDocument/2006/customXml" ds:itemID="{908F59FB-CD50-4C91-9B76-575A4B8FC260}"/>
</file>

<file path=customXml/itemProps3.xml><?xml version="1.0" encoding="utf-8"?>
<ds:datastoreItem xmlns:ds="http://schemas.openxmlformats.org/officeDocument/2006/customXml" ds:itemID="{A61AA90F-2414-4A1B-81A7-92404949A0D3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Neal</dc:creator>
  <dcterms:created xsi:type="dcterms:W3CDTF">2011-08-21T14:31:48Z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516100.000000000</vt:lpwstr>
  </property>
  <property fmtid="{D5CDD505-2E9C-101B-9397-08002B2CF9AE}" pid="3" name="ContentType">
    <vt:lpwstr>Document</vt:lpwstr>
  </property>
  <property fmtid="{D5CDD505-2E9C-101B-9397-08002B2CF9AE}" pid="4" name="ContentTypeId">
    <vt:lpwstr>0x01010085B846DA9B026F47BC126C9C0F736397</vt:lpwstr>
  </property>
</Properties>
</file>